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425" r:id="rId3"/>
    <p:sldId id="427" r:id="rId4"/>
    <p:sldId id="42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8249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16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9116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258882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3538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2040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3195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39006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21406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87" t="10964" r="5842" b="12379"/>
          <a:stretch/>
        </p:blipFill>
        <p:spPr>
          <a:xfrm>
            <a:off x="10951028" y="5443369"/>
            <a:ext cx="1240972" cy="1397177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04820" y="1397600"/>
            <a:ext cx="10515600" cy="5152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04820" y="360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5588" y="97719"/>
            <a:ext cx="866588" cy="129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556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135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3560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6383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59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586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474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5584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3391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01EC295-645D-4975-B74E-0AA98AEB5C72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152C-8913-43E5-AD29-3FED0AD9F0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89772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D092330-BCF3-C225-A3D3-845FE0CACA78}"/>
              </a:ext>
            </a:extLst>
          </p:cNvPr>
          <p:cNvCxnSpPr/>
          <p:nvPr/>
        </p:nvCxnSpPr>
        <p:spPr>
          <a:xfrm>
            <a:off x="1025237" y="3363619"/>
            <a:ext cx="10044545" cy="5536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15C8427-84A6-A3B1-5D42-ADB76F9D0C72}"/>
              </a:ext>
            </a:extLst>
          </p:cNvPr>
          <p:cNvCxnSpPr/>
          <p:nvPr/>
        </p:nvCxnSpPr>
        <p:spPr>
          <a:xfrm flipV="1">
            <a:off x="937689" y="2032819"/>
            <a:ext cx="10044545" cy="138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33A7CDCE-A7D6-65AC-7493-CBF706405BB0}"/>
              </a:ext>
            </a:extLst>
          </p:cNvPr>
          <p:cNvSpPr/>
          <p:nvPr/>
        </p:nvSpPr>
        <p:spPr>
          <a:xfrm>
            <a:off x="166910" y="104618"/>
            <a:ext cx="1080000" cy="1080000"/>
          </a:xfrm>
          <a:prstGeom prst="ellipse">
            <a:avLst/>
          </a:prstGeom>
          <a:solidFill>
            <a:srgbClr val="7030A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2" descr="correct Icon 1862743">
            <a:extLst>
              <a:ext uri="{FF2B5EF4-FFF2-40B4-BE49-F238E27FC236}">
                <a16:creationId xmlns:a16="http://schemas.microsoft.com/office/drawing/2014/main" id="{4A43AF40-267B-DD0B-CE3E-EBB6224B3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425" y="294071"/>
            <a:ext cx="744970" cy="744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B3AD8D-28D9-720E-7EBD-74ED065011C3}"/>
              </a:ext>
            </a:extLst>
          </p:cNvPr>
          <p:cNvSpPr txBox="1"/>
          <p:nvPr/>
        </p:nvSpPr>
        <p:spPr>
          <a:xfrm>
            <a:off x="6547510" y="4412759"/>
            <a:ext cx="4248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By Shilpi </a:t>
            </a:r>
            <a:endParaRPr lang="en-GB" sz="6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F47A3C-845A-1915-7DD0-89C1E6965B13}"/>
              </a:ext>
            </a:extLst>
          </p:cNvPr>
          <p:cNvSpPr txBox="1"/>
          <p:nvPr/>
        </p:nvSpPr>
        <p:spPr>
          <a:xfrm>
            <a:off x="1874401" y="2366700"/>
            <a:ext cx="8346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Self-Confidence: The Key to Success</a:t>
            </a:r>
            <a:endParaRPr lang="en-GB" sz="7200" b="1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351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1025237" y="973977"/>
            <a:ext cx="10044545" cy="5536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V="1">
            <a:off x="1025237" y="259898"/>
            <a:ext cx="10044545" cy="138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166910" y="108897"/>
            <a:ext cx="1080000" cy="1080000"/>
          </a:xfrm>
          <a:prstGeom prst="ellipse">
            <a:avLst/>
          </a:prstGeom>
          <a:solidFill>
            <a:srgbClr val="7030A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576066" y="6040581"/>
            <a:ext cx="1037595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orrect Icon 186274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848" y="238019"/>
            <a:ext cx="744970" cy="744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Oval 32"/>
          <p:cNvSpPr/>
          <p:nvPr/>
        </p:nvSpPr>
        <p:spPr>
          <a:xfrm>
            <a:off x="103981" y="5884780"/>
            <a:ext cx="900000" cy="900000"/>
          </a:xfrm>
          <a:prstGeom prst="ellipse">
            <a:avLst/>
          </a:prstGeom>
          <a:solidFill>
            <a:srgbClr val="7030A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38" name="Picture 14" descr="Thought Icon 202587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50" y="6026622"/>
            <a:ext cx="710062" cy="71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1208134" y="6054541"/>
            <a:ext cx="5576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/>
              <a:t>Your success will be determined by your own confidence and fortitude.</a:t>
            </a:r>
            <a:endParaRPr lang="en-GB" sz="6000" i="1" dirty="0"/>
          </a:p>
        </p:txBody>
      </p:sp>
      <p:sp>
        <p:nvSpPr>
          <p:cNvPr id="18" name="TextBox 17"/>
          <p:cNvSpPr txBox="1"/>
          <p:nvPr/>
        </p:nvSpPr>
        <p:spPr>
          <a:xfrm>
            <a:off x="1916466" y="256561"/>
            <a:ext cx="8391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Developing Self-Confidence</a:t>
            </a:r>
            <a:endParaRPr lang="en-GB" sz="8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E05AB7-196F-4B9B-B6B3-AC8274DA18CB}"/>
              </a:ext>
            </a:extLst>
          </p:cNvPr>
          <p:cNvSpPr txBox="1"/>
          <p:nvPr/>
        </p:nvSpPr>
        <p:spPr>
          <a:xfrm>
            <a:off x="2416885" y="1461030"/>
            <a:ext cx="66943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What is Self-Confidence?</a:t>
            </a:r>
          </a:p>
          <a:p>
            <a:pPr algn="ctr"/>
            <a:endParaRPr lang="en-GB" sz="2400" dirty="0"/>
          </a:p>
          <a:p>
            <a:pPr algn="ctr"/>
            <a:r>
              <a:rPr lang="en-GB" sz="2400" dirty="0"/>
              <a:t>A feeling of </a:t>
            </a:r>
            <a:r>
              <a:rPr lang="en-GB" sz="2400" i="1" u="sng" dirty="0"/>
              <a:t>trust</a:t>
            </a:r>
            <a:r>
              <a:rPr lang="en-GB" sz="2400" dirty="0"/>
              <a:t> in your own abilities, qualities and judgements </a:t>
            </a:r>
          </a:p>
        </p:txBody>
      </p:sp>
      <p:pic>
        <p:nvPicPr>
          <p:cNvPr id="4" name="Picture 3" descr="A silhouette of a person&#10;&#10;Description automatically generated">
            <a:extLst>
              <a:ext uri="{FF2B5EF4-FFF2-40B4-BE49-F238E27FC236}">
                <a16:creationId xmlns:a16="http://schemas.microsoft.com/office/drawing/2014/main" id="{7590F96B-0DF9-4DFF-8E00-B7AB76457B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5424" y="3335687"/>
            <a:ext cx="2870442" cy="17940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95D75AE-7C74-4501-8640-01D0D4B4F71E}"/>
              </a:ext>
            </a:extLst>
          </p:cNvPr>
          <p:cNvSpPr/>
          <p:nvPr/>
        </p:nvSpPr>
        <p:spPr>
          <a:xfrm>
            <a:off x="576066" y="362885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It's not always easy to be confident in yourself, particularly if you're naturally self-critical, or if other people put you down. But there are steps that you can take to increase and maintain your self-confidence.</a:t>
            </a:r>
          </a:p>
        </p:txBody>
      </p:sp>
    </p:spTree>
    <p:extLst>
      <p:ext uri="{BB962C8B-B14F-4D97-AF65-F5344CB8AC3E}">
        <p14:creationId xmlns:p14="http://schemas.microsoft.com/office/powerpoint/2010/main" val="1883667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264EA-BC3F-FB37-35B5-D43850947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981" y="393286"/>
            <a:ext cx="9404723" cy="1557615"/>
          </a:xfrm>
        </p:spPr>
        <p:txBody>
          <a:bodyPr/>
          <a:lstStyle/>
          <a:p>
            <a:r>
              <a:rPr lang="en-IN" dirty="0"/>
              <a:t>            Benefits of Self-Confidence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47617EC-4BFB-C0C2-0D5F-07DDE23627A1}"/>
              </a:ext>
            </a:extLst>
          </p:cNvPr>
          <p:cNvCxnSpPr/>
          <p:nvPr/>
        </p:nvCxnSpPr>
        <p:spPr>
          <a:xfrm>
            <a:off x="576066" y="6040581"/>
            <a:ext cx="1037595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1082264-1627-20E6-A55A-8B0B136B8782}"/>
              </a:ext>
            </a:extLst>
          </p:cNvPr>
          <p:cNvSpPr/>
          <p:nvPr/>
        </p:nvSpPr>
        <p:spPr>
          <a:xfrm>
            <a:off x="103981" y="5884780"/>
            <a:ext cx="900000" cy="900000"/>
          </a:xfrm>
          <a:prstGeom prst="ellipse">
            <a:avLst/>
          </a:prstGeom>
          <a:solidFill>
            <a:srgbClr val="7030A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14" descr="Thought Icon 2025872">
            <a:extLst>
              <a:ext uri="{FF2B5EF4-FFF2-40B4-BE49-F238E27FC236}">
                <a16:creationId xmlns:a16="http://schemas.microsoft.com/office/drawing/2014/main" id="{D885C87D-6A83-7AA6-5B90-A7D790FF0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50" y="6026622"/>
            <a:ext cx="710062" cy="71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A2A5BBC-A5CE-3DE1-AAD7-A57003D2BE6B}"/>
              </a:ext>
            </a:extLst>
          </p:cNvPr>
          <p:cNvCxnSpPr>
            <a:cxnSpLocks/>
          </p:cNvCxnSpPr>
          <p:nvPr/>
        </p:nvCxnSpPr>
        <p:spPr>
          <a:xfrm flipV="1">
            <a:off x="818759" y="1145362"/>
            <a:ext cx="10251023" cy="5346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108C7C-7A14-0362-B0F8-3FD695573E32}"/>
              </a:ext>
            </a:extLst>
          </p:cNvPr>
          <p:cNvCxnSpPr/>
          <p:nvPr/>
        </p:nvCxnSpPr>
        <p:spPr>
          <a:xfrm flipV="1">
            <a:off x="1025237" y="259898"/>
            <a:ext cx="10044545" cy="138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C4B6B5DB-11DC-2DD5-D988-897B601AFFE5}"/>
              </a:ext>
            </a:extLst>
          </p:cNvPr>
          <p:cNvSpPr/>
          <p:nvPr/>
        </p:nvSpPr>
        <p:spPr>
          <a:xfrm>
            <a:off x="166910" y="108897"/>
            <a:ext cx="1080000" cy="1080000"/>
          </a:xfrm>
          <a:prstGeom prst="ellipse">
            <a:avLst/>
          </a:prstGeom>
          <a:solidFill>
            <a:srgbClr val="7030A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1" name="Picture 2" descr="correct Icon 1862743">
            <a:extLst>
              <a:ext uri="{FF2B5EF4-FFF2-40B4-BE49-F238E27FC236}">
                <a16:creationId xmlns:a16="http://schemas.microsoft.com/office/drawing/2014/main" id="{F7F8298F-9792-CD52-CD89-430FF9295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848" y="238019"/>
            <a:ext cx="744970" cy="744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6A6F1B8F-84A5-13A8-B307-33EA8D6F92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 bwMode="auto">
          <a:xfrm>
            <a:off x="7996238" y="1361200"/>
            <a:ext cx="4195762" cy="419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3">
            <a:extLst>
              <a:ext uri="{FF2B5EF4-FFF2-40B4-BE49-F238E27FC236}">
                <a16:creationId xmlns:a16="http://schemas.microsoft.com/office/drawing/2014/main" id="{5A854B66-25B2-3186-E312-4DE377A094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909" y="1879699"/>
            <a:ext cx="7732329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Better Relationships: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Confident people tend to have healthier and more positive relationships.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Resilience: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Self-confidence helps you bounce back from setbacks.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Leadership: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Confidence is a key trait in effective leadership.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Improved Performance: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Confidence leads to better outcomes in tasks and challenges.</a:t>
            </a:r>
          </a:p>
        </p:txBody>
      </p:sp>
    </p:spTree>
    <p:extLst>
      <p:ext uri="{BB962C8B-B14F-4D97-AF65-F5344CB8AC3E}">
        <p14:creationId xmlns:p14="http://schemas.microsoft.com/office/powerpoint/2010/main" val="1696462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1A6BD4-E9BF-C7DC-544F-A0C97114F175}"/>
              </a:ext>
            </a:extLst>
          </p:cNvPr>
          <p:cNvSpPr txBox="1"/>
          <p:nvPr/>
        </p:nvSpPr>
        <p:spPr>
          <a:xfrm>
            <a:off x="2669458" y="378516"/>
            <a:ext cx="685308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How to Build Self-Confidence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7169FED-BF06-DA40-21FB-B89B5ECEAEFA}"/>
              </a:ext>
            </a:extLst>
          </p:cNvPr>
          <p:cNvCxnSpPr>
            <a:cxnSpLocks/>
          </p:cNvCxnSpPr>
          <p:nvPr/>
        </p:nvCxnSpPr>
        <p:spPr>
          <a:xfrm flipV="1">
            <a:off x="818759" y="1145362"/>
            <a:ext cx="10251023" cy="5346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803DCE-EABD-4130-8702-CC5B337E16F0}"/>
              </a:ext>
            </a:extLst>
          </p:cNvPr>
          <p:cNvCxnSpPr/>
          <p:nvPr/>
        </p:nvCxnSpPr>
        <p:spPr>
          <a:xfrm flipV="1">
            <a:off x="1025237" y="259898"/>
            <a:ext cx="10044545" cy="138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5976225B-8738-96E1-303A-6AD68703F814}"/>
              </a:ext>
            </a:extLst>
          </p:cNvPr>
          <p:cNvSpPr/>
          <p:nvPr/>
        </p:nvSpPr>
        <p:spPr>
          <a:xfrm>
            <a:off x="166910" y="108897"/>
            <a:ext cx="1080000" cy="1080000"/>
          </a:xfrm>
          <a:prstGeom prst="ellipse">
            <a:avLst/>
          </a:prstGeom>
          <a:solidFill>
            <a:srgbClr val="7030A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2" descr="correct Icon 1862743">
            <a:extLst>
              <a:ext uri="{FF2B5EF4-FFF2-40B4-BE49-F238E27FC236}">
                <a16:creationId xmlns:a16="http://schemas.microsoft.com/office/drawing/2014/main" id="{18F9D20B-18B0-C9E9-A177-7EDAD6FB1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848" y="238019"/>
            <a:ext cx="744970" cy="744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5F6AD18-E582-A3DB-3C1B-88BC77513793}"/>
              </a:ext>
            </a:extLst>
          </p:cNvPr>
          <p:cNvCxnSpPr/>
          <p:nvPr/>
        </p:nvCxnSpPr>
        <p:spPr>
          <a:xfrm>
            <a:off x="576066" y="6040581"/>
            <a:ext cx="1037595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B97089A4-DF79-3289-83F2-1E1ACD923815}"/>
              </a:ext>
            </a:extLst>
          </p:cNvPr>
          <p:cNvSpPr/>
          <p:nvPr/>
        </p:nvSpPr>
        <p:spPr>
          <a:xfrm>
            <a:off x="103981" y="5884780"/>
            <a:ext cx="900000" cy="900000"/>
          </a:xfrm>
          <a:prstGeom prst="ellipse">
            <a:avLst/>
          </a:prstGeom>
          <a:solidFill>
            <a:srgbClr val="7030A0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14" descr="Thought Icon 2025872">
            <a:extLst>
              <a:ext uri="{FF2B5EF4-FFF2-40B4-BE49-F238E27FC236}">
                <a16:creationId xmlns:a16="http://schemas.microsoft.com/office/drawing/2014/main" id="{9D764CD3-D18D-C0A4-AC5C-0C2C1D3CC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50" y="6026622"/>
            <a:ext cx="710062" cy="71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5B7B225-F4BC-A0FC-EC65-86F2A6C0F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090" y="1492249"/>
            <a:ext cx="4254910" cy="4254910"/>
          </a:xfrm>
          <a:prstGeom prst="rect">
            <a:avLst/>
          </a:prstGeom>
        </p:spPr>
      </p:pic>
      <p:sp>
        <p:nvSpPr>
          <p:cNvPr id="15" name="Rectangle 5">
            <a:extLst>
              <a:ext uri="{FF2B5EF4-FFF2-40B4-BE49-F238E27FC236}">
                <a16:creationId xmlns:a16="http://schemas.microsoft.com/office/drawing/2014/main" id="{6655FA72-E4F3-6D22-3D24-9F1C477F09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910" y="1903916"/>
            <a:ext cx="7462684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Positive Self-Talk: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Replace negative thoughts with affirmations.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 Achievable Goals: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Start small and build up your confidence with successes.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Practice Self-Care: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Taking care of your physical and mental health boosts confidence.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Surround Yourself with Positivity: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Be around people who uplift and encourage you. </a:t>
            </a:r>
          </a:p>
        </p:txBody>
      </p:sp>
    </p:spTree>
    <p:extLst>
      <p:ext uri="{BB962C8B-B14F-4D97-AF65-F5344CB8AC3E}">
        <p14:creationId xmlns:p14="http://schemas.microsoft.com/office/powerpoint/2010/main" val="9925723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68</TotalTime>
  <Words>184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            Benefits of Self-Confidence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ShakyaShilpi@outlook.com</dc:creator>
  <cp:lastModifiedBy>ShakyaShilpi@outlook.com</cp:lastModifiedBy>
  <cp:revision>1</cp:revision>
  <dcterms:created xsi:type="dcterms:W3CDTF">2024-08-22T08:43:20Z</dcterms:created>
  <dcterms:modified xsi:type="dcterms:W3CDTF">2024-08-22T09:51:30Z</dcterms:modified>
</cp:coreProperties>
</file>

<file path=docProps/thumbnail.jpeg>
</file>